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76"/>
    <p:restoredTop sz="95872"/>
  </p:normalViewPr>
  <p:slideViewPr>
    <p:cSldViewPr snapToGrid="0" snapToObjects="1">
      <p:cViewPr varScale="1">
        <p:scale>
          <a:sx n="122" d="100"/>
          <a:sy n="122" d="100"/>
        </p:scale>
        <p:origin x="208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3928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ADAC86D-DA64-B049-A3BD-918366B604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D954825-9AFD-D94E-8DC5-6746E467BB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2D453-9E39-5945-BC74-C6735B75DD6B}" type="datetimeFigureOut">
              <a:rPr lang="es-CO" smtClean="0"/>
              <a:t>19/04/24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70D39C5-6222-8546-99E5-91DD3A5606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66E9418-D068-1143-A9B7-0782C60F06A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58171-CA53-D44E-AAD8-009465793907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871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1A8788-BE46-5547-9441-91274FBBF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7914C7-1679-1246-B65E-3A331E6E37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333E81-545D-D14E-BA31-44D361E91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87B7-2068-174B-92D5-4548B0CF6BD2}" type="datetimeFigureOut">
              <a:rPr lang="es-CO" smtClean="0"/>
              <a:t>19/04/24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A99187-1AEE-B045-B4E4-1FC96789A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4E4FB2-ACF9-8F44-A354-C5601621D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0AB86C-84C0-0843-B19B-637DEA07D1B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0843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540CE0-7879-2B4C-B646-E98FAC855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5332"/>
            <a:ext cx="10515600" cy="180975"/>
          </a:xfrm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C3488F-1CA9-794D-B65F-9C76DC5C0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76653"/>
            <a:ext cx="10515600" cy="28770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9977B5-47C3-1F4A-A272-60CD9CC77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87B7-2068-174B-92D5-4548B0CF6BD2}" type="datetimeFigureOut">
              <a:rPr lang="es-CO" smtClean="0"/>
              <a:t>19/04/24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D3D80F-067C-CE47-924E-CD6FE9FC9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891FBF-D4F1-E64B-9C07-75834DDEE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0AB86C-84C0-0843-B19B-637DEA07D1B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340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3AA09-9FC9-7741-98DD-969E6530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2E77FC-ADCF-A149-BFC2-0354544F6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33BF07-0C22-E14D-9888-E06F39D9A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87B7-2068-174B-92D5-4548B0CF6BD2}" type="datetimeFigureOut">
              <a:rPr lang="es-CO" smtClean="0"/>
              <a:t>19/04/24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595455-CB55-2C48-860D-644478359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010B8C-C214-1F47-A873-E0C59CBF1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0AB86C-84C0-0843-B19B-637DEA07D1B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9684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CBCC9-6CCB-814D-BCE6-959066BB2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5332"/>
            <a:ext cx="10515600" cy="180975"/>
          </a:xfrm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FA84196-22C4-3943-A346-C957DC6E6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 dirty="0"/>
              <a:t>Haga clic para modificar los estilos de texto del patrón</a:t>
            </a:r>
          </a:p>
          <a:p>
            <a:pPr lvl="1"/>
            <a:r>
              <a:rPr lang="es-MX" dirty="0"/>
              <a:t>Segundo nivel</a:t>
            </a:r>
          </a:p>
          <a:p>
            <a:pPr lvl="2"/>
            <a:r>
              <a:rPr lang="es-MX" dirty="0"/>
              <a:t>Tercer nivel</a:t>
            </a:r>
          </a:p>
          <a:p>
            <a:pPr lvl="3"/>
            <a:r>
              <a:rPr lang="es-MX" dirty="0"/>
              <a:t>Cuarto nivel</a:t>
            </a:r>
          </a:p>
          <a:p>
            <a:pPr lvl="4"/>
            <a:r>
              <a:rPr lang="es-MX" dirty="0"/>
              <a:t>Quinto nivel</a:t>
            </a:r>
            <a:endParaRPr lang="es-CO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EC72C0-6C12-644A-8E1C-9859B822B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87B7-2068-174B-92D5-4548B0CF6BD2}" type="datetimeFigureOut">
              <a:rPr lang="es-CO" smtClean="0"/>
              <a:t>19/04/24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84A633-8CA6-B44C-983C-FAEA1A7B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DF094F-EBCB-1F47-A84B-BE99257A5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0AB86C-84C0-0843-B19B-637DEA07D1B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252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9568AD-6CA0-564F-BD62-972AB5181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401E46-4440-E54D-8E88-A9A1FC1C2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07535DA-87BB-B545-BD27-16AAC9337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BC80E82-64DB-4945-A1D2-276EE1F8D0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890533F-85D0-524A-9231-ACC9B10B2D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D5BEEDF-A064-5B4F-ADD0-F73288963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87B7-2068-174B-92D5-4548B0CF6BD2}" type="datetimeFigureOut">
              <a:rPr lang="es-CO" smtClean="0"/>
              <a:t>19/04/24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5C78DBB-5FA7-CB4B-AAA7-4E726806D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CE805B7-A412-9C47-9EE3-E3EC7884C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0AB86C-84C0-0843-B19B-637DEA07D1B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186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03DDDE-957D-9144-B4D7-4FB40DE65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5332"/>
            <a:ext cx="10515600" cy="180975"/>
          </a:xfrm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33AA127-8BCD-DA44-834C-4528F3E55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87B7-2068-174B-92D5-4548B0CF6BD2}" type="datetimeFigureOut">
              <a:rPr lang="es-CO" smtClean="0"/>
              <a:t>19/04/24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C0644CF-52E2-9743-A03A-2A0EA2C3E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CCB5FD7-FD2A-1D4A-9D44-4DDC84955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0AB86C-84C0-0843-B19B-637DEA07D1B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612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93D2614-7E68-C441-A942-690E94E5B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87B7-2068-174B-92D5-4548B0CF6BD2}" type="datetimeFigureOut">
              <a:rPr lang="es-CO" smtClean="0"/>
              <a:t>19/04/24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51E182B-75AE-A841-982E-D59C6541A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1A6A51-4464-014C-B686-61D97A52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0AB86C-84C0-0843-B19B-637DEA07D1B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200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5A5DDE-86AA-3749-9481-8FE7F7DDC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DFAE45-95CF-2548-A428-400A0DE5F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5A833F-D4F0-E745-B4D0-9DA2AF8B7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6E33E6-18D4-CA47-BC93-81695933D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87B7-2068-174B-92D5-4548B0CF6BD2}" type="datetimeFigureOut">
              <a:rPr lang="es-CO" smtClean="0"/>
              <a:t>19/04/24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C5E448-B862-0A4A-9537-36FAB9A9E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3FAF05-6A1A-F346-97D3-6258BF892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0AB86C-84C0-0843-B19B-637DEA07D1B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59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B119B9-CC7D-1040-8B1B-D5D9C0629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F87B7-2068-174B-92D5-4548B0CF6BD2}" type="datetimeFigureOut">
              <a:rPr lang="es-CO" smtClean="0"/>
              <a:t>19/04/24</a:t>
            </a:fld>
            <a:endParaRPr lang="es-CO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5545B79-D4F1-20FB-8DDC-0B6FFBF5DBAF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12192000" cy="6905231"/>
          </a:xfrm>
          <a:prstGeom prst="rect">
            <a:avLst/>
          </a:prstGeom>
        </p:spPr>
      </p:pic>
      <p:sp>
        <p:nvSpPr>
          <p:cNvPr id="6" name="Triangle 5">
            <a:extLst>
              <a:ext uri="{FF2B5EF4-FFF2-40B4-BE49-F238E27FC236}">
                <a16:creationId xmlns:a16="http://schemas.microsoft.com/office/drawing/2014/main" id="{2DFBAD53-1F0B-9D33-88D1-DF888007008C}"/>
              </a:ext>
            </a:extLst>
          </p:cNvPr>
          <p:cNvSpPr/>
          <p:nvPr userDrawn="1"/>
        </p:nvSpPr>
        <p:spPr>
          <a:xfrm>
            <a:off x="503659" y="0"/>
            <a:ext cx="1298637" cy="452177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O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BA693930-7919-2023-96F5-CE2C5845FC92}"/>
              </a:ext>
            </a:extLst>
          </p:cNvPr>
          <p:cNvSpPr/>
          <p:nvPr userDrawn="1"/>
        </p:nvSpPr>
        <p:spPr>
          <a:xfrm rot="10800000">
            <a:off x="1179482" y="0"/>
            <a:ext cx="1563717" cy="544720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O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C1A08241-653F-D38C-D3FA-9ED044658091}"/>
              </a:ext>
            </a:extLst>
          </p:cNvPr>
          <p:cNvSpPr/>
          <p:nvPr userDrawn="1"/>
        </p:nvSpPr>
        <p:spPr>
          <a:xfrm rot="5400000">
            <a:off x="33265" y="923791"/>
            <a:ext cx="1298637" cy="452177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O"/>
          </a:p>
        </p:txBody>
      </p:sp>
      <p:sp>
        <p:nvSpPr>
          <p:cNvPr id="9" name="Triangle 8">
            <a:extLst>
              <a:ext uri="{FF2B5EF4-FFF2-40B4-BE49-F238E27FC236}">
                <a16:creationId xmlns:a16="http://schemas.microsoft.com/office/drawing/2014/main" id="{CA74B895-1F26-33BE-4737-7DB829157591}"/>
              </a:ext>
            </a:extLst>
          </p:cNvPr>
          <p:cNvSpPr/>
          <p:nvPr userDrawn="1"/>
        </p:nvSpPr>
        <p:spPr>
          <a:xfrm rot="10643893">
            <a:off x="653109" y="389768"/>
            <a:ext cx="1298637" cy="452177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O"/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2346CE50-CB7C-771E-4C39-2DBF10544C4D}"/>
              </a:ext>
            </a:extLst>
          </p:cNvPr>
          <p:cNvSpPr/>
          <p:nvPr userDrawn="1"/>
        </p:nvSpPr>
        <p:spPr>
          <a:xfrm rot="5400000">
            <a:off x="378878" y="699668"/>
            <a:ext cx="1298637" cy="691225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O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78F097BC-D739-9907-22D1-8F9FB7DE36AA}"/>
              </a:ext>
            </a:extLst>
          </p:cNvPr>
          <p:cNvSpPr/>
          <p:nvPr userDrawn="1"/>
        </p:nvSpPr>
        <p:spPr>
          <a:xfrm rot="5400000">
            <a:off x="582864" y="664231"/>
            <a:ext cx="1298637" cy="691225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O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4CB43CE8-2F5D-00A3-88D6-84B40DD3D1CA}"/>
              </a:ext>
            </a:extLst>
          </p:cNvPr>
          <p:cNvSpPr/>
          <p:nvPr userDrawn="1"/>
        </p:nvSpPr>
        <p:spPr>
          <a:xfrm rot="5400000">
            <a:off x="1082472" y="546663"/>
            <a:ext cx="945397" cy="691225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O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80A84F83-09E9-FDAE-8908-3E5148FB3E2B}"/>
              </a:ext>
            </a:extLst>
          </p:cNvPr>
          <p:cNvSpPr/>
          <p:nvPr userDrawn="1"/>
        </p:nvSpPr>
        <p:spPr>
          <a:xfrm rot="10800000">
            <a:off x="1295675" y="475231"/>
            <a:ext cx="1826934" cy="691225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O"/>
          </a:p>
        </p:txBody>
      </p:sp>
      <p:pic>
        <p:nvPicPr>
          <p:cNvPr id="16" name="Picture 15" descr="A logo with text and a picture of a book and a book&#10;&#10;Description automatically generated">
            <a:extLst>
              <a:ext uri="{FF2B5EF4-FFF2-40B4-BE49-F238E27FC236}">
                <a16:creationId xmlns:a16="http://schemas.microsoft.com/office/drawing/2014/main" id="{B533598C-B6F2-4835-7C8F-9AEA3C54EF7F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629123" y="218248"/>
            <a:ext cx="1136280" cy="98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65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608073-49D2-A649-ABE7-4E27D6BAE5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2205F2-B898-D845-9FC0-F899288F36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177534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ALFREDO TERAN</dc:creator>
  <cp:lastModifiedBy>Evinton Antonio Córdoba Mosquera</cp:lastModifiedBy>
  <cp:revision>8</cp:revision>
  <dcterms:created xsi:type="dcterms:W3CDTF">2021-12-02T22:48:31Z</dcterms:created>
  <dcterms:modified xsi:type="dcterms:W3CDTF">2024-04-19T19:41:45Z</dcterms:modified>
</cp:coreProperties>
</file>